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53BE-E525-5B57-1E3F-1FCF212CE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2383E-E7D1-0A2A-E367-5C993F5E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FBF-18D1-5C12-E72C-FCFF61D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D431-1DE6-3E75-AF28-94E9DC29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E514-9F4D-7950-4482-AF9967F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CA9-8473-7E04-2BB6-05962A8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E218-9E2C-728E-C563-39AF7DC9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9AA1-8694-79DE-0620-D07831E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06AF-BD01-0DC9-246B-CA5F364D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2965-A064-34CB-2A80-2F3F1A3F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34F-CD0E-780A-2FAB-34654609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4A3D8-27AF-E88A-5283-79E430AA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C155-A91E-F19C-6222-B42D0F5A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E3B1-6F4C-060C-6E66-B2A8D469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DF24-3ED0-668A-8047-6E03BCC0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BD0-1539-A383-6463-C33234F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E89-C87D-21EC-C847-3CE868F8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368-D5EF-83E5-5AC4-1465B5EC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8989-7A91-F394-E56A-D48CAF1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BC26-6399-384C-1B46-03674200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90F-D3E7-C0E5-AE44-6C43724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CA0-CC03-54C9-2235-1C0EE3C1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CE95-A552-939A-A9F5-557B958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1CC1-79F5-33E8-7A38-8D08E6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81EA-F7D4-6239-1677-A4486B98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C37E-B558-BEED-EABD-FDE7661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4304-844C-A103-0BF6-9F5AD367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19D8-F1F4-31D0-F8C9-305BA99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22671-3E88-1E52-5D40-21820FF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5842-E56D-2B22-BA1D-6E12669C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DD4C4-3608-D4FA-F49B-C37D218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7AC7-233F-0ABE-4D5A-7D9DF3CF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DF12-7BBA-4BF5-99E0-B9FC2F52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343-6A94-E3B4-CC17-C90FC3E62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A46F-3D34-E4A8-F997-C42071EE3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1EB91-BDAC-62C8-7B24-937482E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9FD0-F2A0-6CEB-4804-A1970A2A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D3D9-3BF1-D99D-B077-AF8640ED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AF0C-3BC0-5999-DE1C-5D6CC682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FF80-E924-3452-E44B-A4AE03DD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9AB0-A2FE-17F1-744A-6C84B4C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D8AD-589B-68A8-4DB6-EC19A17E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FC088-C38E-2514-F5A8-CD4CD8B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B4386-63EC-A823-8906-94B49464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C6687-58AC-15C5-9859-98D4CEDE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9C7D-C0FE-0EEB-1FBA-343E8C2C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5C0-4348-FF0E-C515-5F5F5009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5810-F6CA-5038-1D6F-EBEA41E8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33842-E872-F32F-DA03-677FA43B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52B5-0C8E-A20E-5500-D607101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C6CA-29BA-F8D4-1302-18E4B3E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EBEC0-095A-AD05-D2C3-D6143936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A334-56A6-8ACC-BAFD-DA98AD4A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347D-B8B1-4113-0699-34DE59F6E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EA06-C8A1-17DE-A54B-28D04E5F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63737-FB1D-D78C-752E-01E9CF4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6641-044B-FD36-AB45-814DAB3C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782-4846-70FB-9205-413860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5D08-92DB-3870-99A2-6938A27F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A963-5B55-E846-A5B6-CA5FAB34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770B-BD2A-A7DD-4841-648F0BD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2A6-BB24-D472-E961-461E697D0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53B6-59BC-811F-8F32-EFA4C166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a-team.streamlit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loriferber.com/research/presidential-facts-statistics/presidential-birthdates.html?srsltid=AfmBOopklqlRnov8DKpRGGZN4pRIUH3-x7FH5YpBd1axli-Rm07hxeyH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google.com/spreadsheets/d/1dxg4mIyu02WaccBMS3JjhtQ3E0L4WrqfIf8oApJkpmw/edit?gid=0#gid=0" TargetMode="External"/><Relationship Id="rId12" Type="http://schemas.openxmlformats.org/officeDocument/2006/relationships/hyperlink" Target="https://smartpolitics.lib.umn.edu/2010/02/15/presidents-day-special-the-a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news/datablog/2012/oct/15/us-presidents-listed#data" TargetMode="External"/><Relationship Id="rId11" Type="http://schemas.openxmlformats.org/officeDocument/2006/relationships/hyperlink" Target="https://www.kaggle.com/datasets/atmcfarland/historical-us-president-physical-data-more" TargetMode="External"/><Relationship Id="rId5" Type="http://schemas.openxmlformats.org/officeDocument/2006/relationships/hyperlink" Target="https://github.com/datasets/gdp-us/blob/master/year.csv" TargetMode="External"/><Relationship Id="rId15" Type="http://schemas.openxmlformats.org/officeDocument/2006/relationships/hyperlink" Target="https://astrolibrary.org/us-presidents-table-zodiac-signs/" TargetMode="External"/><Relationship Id="rId10" Type="http://schemas.openxmlformats.org/officeDocument/2006/relationships/hyperlink" Target="https://www.whitehouse.gov/about-the-white-house/presidents/git" TargetMode="External"/><Relationship Id="rId4" Type="http://schemas.openxmlformats.org/officeDocument/2006/relationships/hyperlink" Target="https://csvbase.com/roblillack/birthdates-of-us-presidents?op=gt&amp;n=40" TargetMode="External"/><Relationship Id="rId9" Type="http://schemas.openxmlformats.org/officeDocument/2006/relationships/hyperlink" Target="https://www.measuringworth.com/datasets/usgdp/result.php" TargetMode="External"/><Relationship Id="rId14" Type="http://schemas.openxmlformats.org/officeDocument/2006/relationships/hyperlink" Target="https://stackoverfl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7458-44DC-EFFA-A5E6-0F4A2D3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"/>
            <a:ext cx="12192000" cy="68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89055-D904-2470-D356-E109E33DB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362" y="647646"/>
            <a:ext cx="6804917" cy="85923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Presidential GDP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80D7-D901-4340-A047-72F28F2E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573" y="2278007"/>
            <a:ext cx="4078840" cy="2301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Group Members</a:t>
            </a:r>
          </a:p>
          <a:p>
            <a:r>
              <a:rPr lang="en-US" sz="2800" dirty="0">
                <a:solidFill>
                  <a:srgbClr val="002060"/>
                </a:solidFill>
              </a:rPr>
              <a:t>Brittany Douville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Caite Green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Kevin Khan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Jeremiah Mergenthaler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Tyler Potts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8EB69-96DA-9234-45D7-ADF9BD82C688}"/>
              </a:ext>
            </a:extLst>
          </p:cNvPr>
          <p:cNvSpPr txBox="1"/>
          <p:nvPr/>
        </p:nvSpPr>
        <p:spPr>
          <a:xfrm>
            <a:off x="7112000" y="5564023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  <a:hlinkClick r:id="rId3"/>
              </a:rPr>
              <a:t>Playground Link</a:t>
            </a:r>
            <a:r>
              <a:rPr lang="en-US" sz="3600" dirty="0">
                <a:solidFill>
                  <a:srgbClr val="00206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0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1C238-1CA9-7911-E2FB-E17C72F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18" y="1"/>
            <a:ext cx="5483381" cy="139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2691-5A8C-F458-0E88-462E830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313239"/>
            <a:ext cx="5858792" cy="152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9E817-E5E5-B753-FFF1-4632008128AE}"/>
              </a:ext>
            </a:extLst>
          </p:cNvPr>
          <p:cNvSpPr txBox="1"/>
          <p:nvPr/>
        </p:nvSpPr>
        <p:spPr>
          <a:xfrm>
            <a:off x="467360" y="162560"/>
            <a:ext cx="478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211B7-FB58-D467-C12A-D4596445D4AE}"/>
              </a:ext>
            </a:extLst>
          </p:cNvPr>
          <p:cNvSpPr txBox="1"/>
          <p:nvPr/>
        </p:nvSpPr>
        <p:spPr>
          <a:xfrm>
            <a:off x="1686560" y="2509520"/>
            <a:ext cx="8808720" cy="142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B7B7-84CF-C763-4A88-3CCA3341A5F1}"/>
              </a:ext>
            </a:extLst>
          </p:cNvPr>
          <p:cNvSpPr txBox="1"/>
          <p:nvPr/>
        </p:nvSpPr>
        <p:spPr>
          <a:xfrm>
            <a:off x="382844" y="1777999"/>
            <a:ext cx="4869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 our final project for SMU Data Bootcamps our team has decided to use Data Model Implementation and Optimization to try and predict President.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Would the US be prosperous?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Can the model output predict classification accuracy equal to or higher than 75% or with an 0.80 R-squared?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2F7C-0E4A-BB0B-072E-2DDB4E6DC265}"/>
              </a:ext>
            </a:extLst>
          </p:cNvPr>
          <p:cNvSpPr txBox="1"/>
          <p:nvPr/>
        </p:nvSpPr>
        <p:spPr>
          <a:xfrm>
            <a:off x="6437015" y="1474694"/>
            <a:ext cx="57549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 1 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Ingest and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Clean, normalize, and standardize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Upload data to a database (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postgress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2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optimize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Initializes Python script, trains, and evaluates a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(Single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(Multi-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ouput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Model)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iterative 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change results in model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documented in either a CSV/Excel table or in the Python script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Overall model performance is printed or displayed at the end of the script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sz="14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1400" b="1" dirty="0">
              <a:solidFill>
                <a:srgbClr val="00206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Create front end visuals with 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endParaRPr lang="en-US" sz="1100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Deliverable: President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birth day,  birth month and party: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Drop Down, reduces the chance for error and none guesses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 predictions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president you are most like?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VP you would get along with best?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Will the economy be on and upswing or downswing?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was the GDP growth?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Population growth increase (would you be a babymaker?)</a:t>
            </a:r>
          </a:p>
        </p:txBody>
      </p:sp>
    </p:spTree>
    <p:extLst>
      <p:ext uri="{BB962C8B-B14F-4D97-AF65-F5344CB8AC3E}">
        <p14:creationId xmlns:p14="http://schemas.microsoft.com/office/powerpoint/2010/main" val="16606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B1A4-E7EA-E6AA-1BF1-27014E59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18" y="5193002"/>
            <a:ext cx="6194182" cy="15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C0842-B55C-C531-8CAF-F4277660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66234" cy="1497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6DDB-7222-1D2A-0C5A-109CEFB30F6B}"/>
              </a:ext>
            </a:extLst>
          </p:cNvPr>
          <p:cNvSpPr txBox="1"/>
          <p:nvPr/>
        </p:nvSpPr>
        <p:spPr>
          <a:xfrm>
            <a:off x="6095999" y="219143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Single Output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30F5-FF66-1E4E-AEB9-96E3635B8595}"/>
              </a:ext>
            </a:extLst>
          </p:cNvPr>
          <p:cNvSpPr txBox="1"/>
          <p:nvPr/>
        </p:nvSpPr>
        <p:spPr>
          <a:xfrm>
            <a:off x="0" y="162057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model used for the single output was Classifier 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BFAD-99F3-32C1-E693-B242FB9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" y="2133769"/>
            <a:ext cx="5320696" cy="46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FB00A-1FC4-A897-8691-12859DDD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08" y="0"/>
            <a:ext cx="7100192" cy="178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ACF39-9198-E5D2-6314-21F49F84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3600"/>
            <a:ext cx="6654800" cy="1662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EA000-AC09-3C07-14BD-0999C85011A8}"/>
              </a:ext>
            </a:extLst>
          </p:cNvPr>
          <p:cNvSpPr txBox="1"/>
          <p:nvPr/>
        </p:nvSpPr>
        <p:spPr>
          <a:xfrm>
            <a:off x="153909" y="217283"/>
            <a:ext cx="482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Most Important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C7BE8-CDC9-EF27-E6BF-99D17F7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947114"/>
            <a:ext cx="4314565" cy="4246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6318B-F478-D7C5-3CB8-161857D6BC0C}"/>
              </a:ext>
            </a:extLst>
          </p:cNvPr>
          <p:cNvSpPr txBox="1"/>
          <p:nvPr/>
        </p:nvSpPr>
        <p:spPr>
          <a:xfrm>
            <a:off x="4721656" y="4824267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**Based on the input of Sagittarius</a:t>
            </a:r>
          </a:p>
        </p:txBody>
      </p:sp>
    </p:spTree>
    <p:extLst>
      <p:ext uri="{BB962C8B-B14F-4D97-AF65-F5344CB8AC3E}">
        <p14:creationId xmlns:p14="http://schemas.microsoft.com/office/powerpoint/2010/main" val="22371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2164D-C014-43DD-E599-DB14E86AE068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Example Back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B17C-4FE5-24CC-A656-B3523E7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" y="181986"/>
            <a:ext cx="1515331" cy="1569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23438-36F3-B660-9A92-26A0CB8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978698"/>
            <a:ext cx="1520421" cy="1569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C247D-FEF2-1FFA-037F-7AB2B28C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" y="3673649"/>
            <a:ext cx="1501169" cy="156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434EE-DB4D-CF68-2F36-CB199CAC5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" y="5269129"/>
            <a:ext cx="1520575" cy="15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0E39-5EB0-886F-C6CC-CDA709BC0BCA}"/>
              </a:ext>
            </a:extLst>
          </p:cNvPr>
          <p:cNvSpPr txBox="1"/>
          <p:nvPr/>
        </p:nvSpPr>
        <p:spPr>
          <a:xfrm>
            <a:off x="1837853" y="853067"/>
            <a:ext cx="978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models used for the multi-output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multi_output_classifier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MultiOutputClassifier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LogisticRegression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multi_output_regressor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MultiOutputRegressor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RandomForestRegressor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2BE8-B769-E59C-635A-56B7AB1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7" y="1978698"/>
            <a:ext cx="3620453" cy="46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206C4-6EFA-C056-6DA6-4EEB12298473}"/>
              </a:ext>
            </a:extLst>
          </p:cNvPr>
          <p:cNvSpPr txBox="1"/>
          <p:nvPr/>
        </p:nvSpPr>
        <p:spPr>
          <a:xfrm>
            <a:off x="5902961" y="1951672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were able to use label encoder on the categorical labels and then decoded them in the app.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03A1B-77A2-247B-25BD-9A1F43F4E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782" y="367364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522333-7631-175E-BC26-293DEF8E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25" y="0"/>
            <a:ext cx="1520575" cy="1594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6FEEC-7C18-68A8-29B6-B9C51E83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69" y="1738578"/>
            <a:ext cx="1515331" cy="1627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0FC61-1936-DC20-CBD1-A43B86AB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547" y="3510045"/>
            <a:ext cx="1571453" cy="1627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5F7B7-B352-90F4-7F79-B3158B08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69" y="5209399"/>
            <a:ext cx="1515331" cy="164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E2140D-5A57-2374-CDB5-B3CB9AF40D89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626-09FE-31AE-AAB1-9464B9673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40" y="1231271"/>
            <a:ext cx="5637618" cy="521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C62C-CB19-908B-3222-D1FD92BA66E1}"/>
              </a:ext>
            </a:extLst>
          </p:cNvPr>
          <p:cNvSpPr txBox="1"/>
          <p:nvPr/>
        </p:nvSpPr>
        <p:spPr>
          <a:xfrm>
            <a:off x="253499" y="1231271"/>
            <a:ext cx="312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Requires the user to enter their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Party 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Click predict</a:t>
            </a:r>
          </a:p>
        </p:txBody>
      </p:sp>
    </p:spTree>
    <p:extLst>
      <p:ext uri="{BB962C8B-B14F-4D97-AF65-F5344CB8AC3E}">
        <p14:creationId xmlns:p14="http://schemas.microsoft.com/office/powerpoint/2010/main" val="28564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4CD0F-DA32-8410-D9C3-38A66125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1" y="0"/>
            <a:ext cx="7230698" cy="18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269A6-3168-59A7-FE43-D9AC82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19" y="4895427"/>
            <a:ext cx="7764962" cy="196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5B58B-101E-775D-E9F8-ACA2C2E8ECDB}"/>
              </a:ext>
            </a:extLst>
          </p:cNvPr>
          <p:cNvSpPr txBox="1"/>
          <p:nvPr/>
        </p:nvSpPr>
        <p:spPr>
          <a:xfrm>
            <a:off x="565789" y="504953"/>
            <a:ext cx="520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</a:t>
            </a:r>
          </a:p>
          <a:p>
            <a:r>
              <a:rPr lang="en-US" sz="3600" dirty="0">
                <a:solidFill>
                  <a:srgbClr val="002060"/>
                </a:solidFill>
              </a:rPr>
              <a:t>H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A</a:t>
            </a:r>
          </a:p>
          <a:p>
            <a:r>
              <a:rPr lang="en-US" sz="3600" dirty="0">
                <a:solidFill>
                  <a:srgbClr val="002060"/>
                </a:solidFill>
              </a:rPr>
              <a:t>L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err="1">
                <a:solidFill>
                  <a:srgbClr val="002060"/>
                </a:solidFill>
              </a:rPr>
              <a:t>L</a:t>
            </a: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N</a:t>
            </a:r>
          </a:p>
          <a:p>
            <a:r>
              <a:rPr lang="en-US" sz="3600" dirty="0">
                <a:solidFill>
                  <a:srgbClr val="002060"/>
                </a:solidFill>
              </a:rPr>
              <a:t>G</a:t>
            </a: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7A12-267E-1163-E685-10CCE2C1A8AC}"/>
              </a:ext>
            </a:extLst>
          </p:cNvPr>
          <p:cNvSpPr txBox="1"/>
          <p:nvPr/>
        </p:nvSpPr>
        <p:spPr>
          <a:xfrm>
            <a:off x="2372008" y="2064190"/>
            <a:ext cx="7606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Cleaning data with middle 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 that showed term years all the way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GDP Data that included information the way back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Converting dates from prior 1900’s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Determining what our X’s and y’s were.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sets had both categorical and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11273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AC2F-0744-DB57-733C-664569A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5" y="5205742"/>
            <a:ext cx="6076952" cy="151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6402A-B37C-5581-5BEF-2F7399C40256}"/>
              </a:ext>
            </a:extLst>
          </p:cNvPr>
          <p:cNvSpPr txBox="1"/>
          <p:nvPr/>
        </p:nvSpPr>
        <p:spPr>
          <a:xfrm>
            <a:off x="2474613" y="63377"/>
            <a:ext cx="740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1187-E7EB-021E-427C-DD1928CE0B27}"/>
              </a:ext>
            </a:extLst>
          </p:cNvPr>
          <p:cNvSpPr txBox="1"/>
          <p:nvPr/>
        </p:nvSpPr>
        <p:spPr>
          <a:xfrm>
            <a:off x="1990253" y="1859339"/>
            <a:ext cx="8211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 is on the small side, however still able to make a prediction that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Prediction are at a lower accuracy than what we originally thought on the Multi-Output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common president is Theodore Rosevelt, Woodrow Wilson, and John Adams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Model over fits when using the single input single out put (Single Output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Comparisons are not correlated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Your success as a president is not correlated with you birth month or birth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Could not use the data from the actual US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D9A3-FD28-7C4A-7A6C-7298BB02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861" y="4156498"/>
            <a:ext cx="2608580" cy="270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B0292-05E7-8A49-5E59-88E6EAD0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79" y="0"/>
            <a:ext cx="2583021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2A173-5257-907D-22FA-A119A41E7BD6}"/>
              </a:ext>
            </a:extLst>
          </p:cNvPr>
          <p:cNvSpPr txBox="1"/>
          <p:nvPr/>
        </p:nvSpPr>
        <p:spPr>
          <a:xfrm>
            <a:off x="900429" y="518160"/>
            <a:ext cx="8473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References/Sources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D261-32E2-AF3B-D536-95B205DEB763}"/>
              </a:ext>
            </a:extLst>
          </p:cNvPr>
          <p:cNvSpPr txBox="1"/>
          <p:nvPr/>
        </p:nvSpPr>
        <p:spPr>
          <a:xfrm>
            <a:off x="46685" y="2170698"/>
            <a:ext cx="119582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https://csvbase.com/roblillack/birthdates-of-us-presidents?op=gt&amp;n=40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https://github.com/datasets/gdp-us/blob/master/year.csv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https://www.theguardian.com/news/datablog/2012/oct/15/us-presidents-listed#data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https://docs.google.com/spreadsheets/d/1dxg4mIyu02WaccBMS3JjhtQ3E0L4WrqfIf8oApJkpmw/edit?gid=0#gid=0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https://chatgpt.com/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https://www.measuringworth.com/datasets/usgdp/result.php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https://www.whitehouse.gov/about-the-white-house/presidents/git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https://www.kaggle.com/datasets/atmcfarland/historical-us-president-physical-data-more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https://smartpolitics.lib.umn.edu/2010/02/15/presidents-day-special-the-ast/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https://www.loriferber.com/research/presidential-facts-statistics/presidential-birthdates.html?srsltid=AfmBOopklqlRnov8DKpRGGZN4pRIUH3-x7FH5YpBd1axli-Rm07hxeyH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https://stackoverflow.com/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https://astrolibrary.org/us-presidents-table-zodiac-signs/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689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Presidential GDP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Brittany Douville</dc:creator>
  <cp:lastModifiedBy>Brittany Douville</cp:lastModifiedBy>
  <cp:revision>11</cp:revision>
  <dcterms:created xsi:type="dcterms:W3CDTF">2024-08-30T00:25:39Z</dcterms:created>
  <dcterms:modified xsi:type="dcterms:W3CDTF">2024-09-10T23:58:53Z</dcterms:modified>
</cp:coreProperties>
</file>